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297" r:id="rId14"/>
    <p:sldId id="296" r:id="rId15"/>
    <p:sldId id="279" r:id="rId16"/>
    <p:sldId id="298" r:id="rId17"/>
    <p:sldId id="299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95928C"/>
    <a:srgbClr val="D9F852"/>
    <a:srgbClr val="000000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56" autoAdjust="0"/>
  </p:normalViewPr>
  <p:slideViewPr>
    <p:cSldViewPr snapToGrid="0" showGuides="1">
      <p:cViewPr varScale="1">
        <p:scale>
          <a:sx n="80" d="100"/>
          <a:sy n="80" d="100"/>
        </p:scale>
        <p:origin x="691" y="5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gif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o818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B004A7-609A-9B80-341B-EEAD722C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-1181100"/>
            <a:ext cx="12201525" cy="829552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55" y="4854763"/>
            <a:ext cx="9520517" cy="2560701"/>
          </a:xfr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D9F852"/>
                </a:solidFill>
                <a:latin typeface="Helvetica" pitchFamily="2" charset="0"/>
              </a:rPr>
              <a:t>German cars data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latin typeface="Helvetica" pitchFamily="2" charset="0"/>
              </a:rPr>
              <a:t>by Pavel Liaoshka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B96F4-1C1D-5E49-C10A-BE9967AE824A}"/>
              </a:ext>
            </a:extLst>
          </p:cNvPr>
          <p:cNvSpPr txBox="1"/>
          <p:nvPr/>
        </p:nvSpPr>
        <p:spPr>
          <a:xfrm rot="16200000">
            <a:off x="7374090" y="1861210"/>
            <a:ext cx="87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github.com/paulo81818</a:t>
            </a:r>
            <a:endParaRPr lang="en-US" dirty="0">
              <a:solidFill>
                <a:srgbClr val="4A1BE4"/>
              </a:solidFill>
              <a:latin typeface="Helvetica" pitchFamily="2" charset="0"/>
            </a:endParaRP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EDA94-A4C6-E5D8-CD05-C1BA7D4F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4409403"/>
            <a:ext cx="5217960" cy="1828193"/>
          </a:xfrm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6600" b="1" dirty="0">
                <a:solidFill>
                  <a:srgbClr val="D9F852"/>
                </a:solidFill>
              </a:rPr>
              <a:t>Thank You </a:t>
            </a:r>
            <a:br>
              <a:rPr lang="en-US" sz="6600" b="1" dirty="0">
                <a:solidFill>
                  <a:srgbClr val="D9F852"/>
                </a:solidFill>
              </a:rPr>
            </a:br>
            <a:r>
              <a:rPr lang="en-US" sz="6600" b="1" dirty="0">
                <a:solidFill>
                  <a:srgbClr val="D9F852"/>
                </a:solidFill>
              </a:rPr>
              <a:t>for attention</a:t>
            </a:r>
            <a:r>
              <a:rPr lang="en-US" sz="6600" b="1" dirty="0">
                <a:solidFill>
                  <a:srgbClr val="D9F852"/>
                </a:solidFill>
                <a:latin typeface="Helvetica" pitchFamily="2" charset="0"/>
              </a:rPr>
              <a:t>!</a:t>
            </a:r>
            <a:endParaRPr lang="en-US" sz="6600" dirty="0">
              <a:solidFill>
                <a:srgbClr val="D9F85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analysis</a:t>
            </a:r>
            <a:r>
              <a:rPr lang="en-US" dirty="0">
                <a:latin typeface="Helvetica" pitchFamily="2" charset="0"/>
              </a:rPr>
              <a:t>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More details can be found in my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 and the attached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Jupiter</a:t>
            </a:r>
            <a:r>
              <a:rPr lang="en-US" dirty="0">
                <a:latin typeface="Helvetica" pitchFamily="2" charset="0"/>
              </a:rPr>
              <a:t> notebook.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1731</TotalTime>
  <Words>1555</Words>
  <Application>Microsoft Office PowerPoint</Application>
  <PresentationFormat>Widescreen</PresentationFormat>
  <Paragraphs>516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Helvetica</vt:lpstr>
      <vt:lpstr>Helvetica Rounded</vt:lpstr>
      <vt:lpstr>Segoe UI Light</vt:lpstr>
      <vt:lpstr>Office Theme</vt:lpstr>
      <vt:lpstr>German cars data Analysis by Pavel Liaoshka  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  <vt:lpstr>Thank You 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Pavel Liaoshka</cp:lastModifiedBy>
  <cp:revision>45</cp:revision>
  <dcterms:created xsi:type="dcterms:W3CDTF">2023-01-23T15:04:52Z</dcterms:created>
  <dcterms:modified xsi:type="dcterms:W3CDTF">2023-02-09T15:08:02Z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